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363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6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86" r:id="rId49"/>
    <p:sldId id="387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88" r:id="rId60"/>
    <p:sldId id="398" r:id="rId61"/>
    <p:sldId id="399" r:id="rId62"/>
    <p:sldId id="400" r:id="rId63"/>
    <p:sldId id="401" r:id="rId64"/>
    <p:sldId id="402" r:id="rId65"/>
    <p:sldId id="403" r:id="rId66"/>
    <p:sldId id="404" r:id="rId67"/>
    <p:sldId id="405" r:id="rId68"/>
    <p:sldId id="406" r:id="rId69"/>
    <p:sldId id="407" r:id="rId70"/>
    <p:sldId id="303" r:id="rId71"/>
    <p:sldId id="304" r:id="rId72"/>
    <p:sldId id="305" r:id="rId73"/>
    <p:sldId id="306" r:id="rId74"/>
    <p:sldId id="307" r:id="rId75"/>
    <p:sldId id="365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66" r:id="rId86"/>
    <p:sldId id="382" r:id="rId87"/>
    <p:sldId id="383" r:id="rId88"/>
    <p:sldId id="384" r:id="rId89"/>
    <p:sldId id="385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67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1" r:id="rId112"/>
    <p:sldId id="328" r:id="rId113"/>
    <p:sldId id="329" r:id="rId114"/>
    <p:sldId id="368" r:id="rId115"/>
    <p:sldId id="330" r:id="rId116"/>
    <p:sldId id="331" r:id="rId117"/>
    <p:sldId id="332" r:id="rId118"/>
    <p:sldId id="333" r:id="rId119"/>
    <p:sldId id="369" r:id="rId120"/>
    <p:sldId id="334" r:id="rId121"/>
    <p:sldId id="335" r:id="rId122"/>
    <p:sldId id="336" r:id="rId123"/>
    <p:sldId id="337" r:id="rId124"/>
    <p:sldId id="370" r:id="rId125"/>
    <p:sldId id="338" r:id="rId126"/>
    <p:sldId id="339" r:id="rId127"/>
    <p:sldId id="340" r:id="rId128"/>
    <p:sldId id="341" r:id="rId129"/>
    <p:sldId id="342" r:id="rId130"/>
    <p:sldId id="343" r:id="rId131"/>
    <p:sldId id="344" r:id="rId132"/>
    <p:sldId id="345" r:id="rId133"/>
    <p:sldId id="346" r:id="rId134"/>
    <p:sldId id="347" r:id="rId135"/>
    <p:sldId id="348" r:id="rId136"/>
    <p:sldId id="349" r:id="rId137"/>
    <p:sldId id="350" r:id="rId138"/>
    <p:sldId id="371" r:id="rId139"/>
    <p:sldId id="353" r:id="rId140"/>
    <p:sldId id="354" r:id="rId141"/>
    <p:sldId id="355" r:id="rId142"/>
    <p:sldId id="356" r:id="rId143"/>
    <p:sldId id="357" r:id="rId144"/>
    <p:sldId id="358" r:id="rId145"/>
    <p:sldId id="359" r:id="rId146"/>
    <p:sldId id="360" r:id="rId147"/>
    <p:sldId id="361" r:id="rId148"/>
    <p:sldId id="362" r:id="rId149"/>
    <p:sldId id="351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DD037C-DED0-A046-90A1-44D1FDA18261}" v="201" dt="2020-06-26T17:36:04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/>
    <p:restoredTop sz="94664"/>
  </p:normalViewPr>
  <p:slideViewPr>
    <p:cSldViewPr snapToGrid="0" snapToObjects="1">
      <p:cViewPr varScale="1">
        <p:scale>
          <a:sx n="143" d="100"/>
          <a:sy n="143" d="100"/>
        </p:scale>
        <p:origin x="15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56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n Earnshaw" userId="5a50af467aac1b73" providerId="LiveId" clId="{DE004EA1-3BF0-4E91-845F-5A7852BF990A}"/>
    <pc:docChg chg="modShowInfo">
      <pc:chgData name="Aden Earnshaw" userId="5a50af467aac1b73" providerId="LiveId" clId="{DE004EA1-3BF0-4E91-845F-5A7852BF990A}" dt="2020-06-26T17:45:07.333" v="0" actId="2744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2597-AD9A-D546-8FD6-8D8FA4F6C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85BF-7ECD-654E-A4BD-3D814FED2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8FC1D-2221-E44D-9A99-02667BA6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86F70-3118-C342-8A66-6BEEC697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E8B05-F340-2648-B574-A30C9F70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8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8989-1675-F14E-8151-E7A602FB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86C27-3006-524B-B65C-1B1F6B882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C38F5-30E4-BB4C-897D-0B5E3005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24B35-23ED-FB47-B25F-28664C4A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DF3D-ACA7-DA47-9F60-D1AC1FCA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61171-8F95-4740-A674-070290419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971E2-9A85-0648-87BE-027B2AE9B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9B65-D41D-3945-AC80-958D071E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2147-A8E1-6542-B7B4-0FAF3E1A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CC65D-D346-024D-8897-5F21158A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7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643-BA33-874B-9E46-A40E42AD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3D6A-36E9-3745-B628-F5340BF1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FCF1-E07F-A842-B7D3-29F8F464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7C11C-4CB0-064B-9158-0FDEDB53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CBDA-E531-284F-9E09-67A9D388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1CC8-B485-C44D-9667-CCBD5A5F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DE9C3-8E21-7349-B750-6BB6BF28E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1A6B1-72E1-E249-96A9-949BC521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64482-E18F-134E-9221-6877FE8A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1DDD8-F486-494F-A8AC-82AD3CF8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6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0BFF-5D9F-554F-9B93-D1C88728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3348-59A5-8443-A97B-57AB2F1D6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C287C-5557-FE47-B026-EFB3583D1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0B5BE-A068-3E41-BFDC-EDBC3517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031BB-FE0D-F24A-872D-89F5538F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1B1EF-EDEA-CE48-AD67-00BC431D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8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F69B-0C1F-FC41-B822-C8CD4613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7F0BF-165C-AD43-9D97-04C71CE73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F0062-9C0D-2242-BF87-1C9C41BD2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A9E34-C72B-F14E-9195-BB837137F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0C96F-41BA-694D-B2F1-95166BED2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9172E-352D-EB4F-8021-2DDAA5EE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601AB1-FE1B-B54D-AD22-4C4F050A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C4A8A-C5BF-1F41-974C-C4CF0C0D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0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AFA7-53CD-4C41-93BA-248CE72B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0DB84-B724-0842-9D20-4E049CF2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DCE73-7F16-5147-B8B8-DECCC779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18B4-166A-A94C-8018-A5258E4D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3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9DFE2-0A4D-974E-B336-29E056A5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76668-B9FC-E24E-AF08-A69FD8BF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6C98-907F-C24C-8CDB-A69E93BE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7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85BB-BBD2-8F4B-BF22-763E611F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F570-0993-C94E-BEAC-691A22376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AE65C-7225-F742-BF9B-1B9FEEA03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96939-B5C9-4146-9606-874373A4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75451-6E20-AA45-BF80-B6331164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E406B-22A3-D342-9DED-3559C518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4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1885-F279-D540-BBC6-017ECCC9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FA2D4-8346-0B4F-AEC6-08D2C1710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A153A-F59C-2A4D-8A07-AC546D398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BDC19-1F78-BC4B-B0E2-C8226E14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78D35-00BA-DD44-A988-C2AED81C5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779DC-6964-FD4D-9B89-BEB27172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05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BA175-AC47-8045-896B-81A6C22F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6B415-E086-744C-A33E-7305907F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E7BE-4381-1149-B7B9-54E57B289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3F6FE-C8F8-4B4B-988F-E884B7C7ADD3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C0655-F17F-2E4A-A781-7CDA84556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6B67-17AC-0D4A-9923-4EB8E7A09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9617F-CF7D-014E-9FCC-403F4463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2tg0WyfreM?feature=oembed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D49C5-FCAA-7542-8E11-FA7C160BE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Gameshows Quiz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9E62B-3CC0-E74C-BF7F-3B304C36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4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sitting, steel&#10;&#10;Description automatically generated">
            <a:extLst>
              <a:ext uri="{FF2B5EF4-FFF2-40B4-BE49-F238E27FC236}">
                <a16:creationId xmlns:a16="http://schemas.microsoft.com/office/drawing/2014/main" id="{5C9026BC-3612-CC4A-B807-8EF1BA13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E167B9-155C-0D4F-BE06-3A6A64AB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GB" dirty="0"/>
              <a:t>It has crocs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FFB348-9F06-A542-8E5D-5F53CBF5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07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45474586-3852-0D4A-B0A0-1ED6392EE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9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728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dark&#10;&#10;Description automatically generated">
            <a:extLst>
              <a:ext uri="{FF2B5EF4-FFF2-40B4-BE49-F238E27FC236}">
                <a16:creationId xmlns:a16="http://schemas.microsoft.com/office/drawing/2014/main" id="{60F46D78-0787-2049-95D9-5539ED3F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9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black, dark&#10;&#10;Description automatically generated">
            <a:extLst>
              <a:ext uri="{FF2B5EF4-FFF2-40B4-BE49-F238E27FC236}">
                <a16:creationId xmlns:a16="http://schemas.microsoft.com/office/drawing/2014/main" id="{7C414FEF-1145-C947-994B-7A04A7A60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05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plate, table, white&#10;&#10;Description automatically generated">
            <a:extLst>
              <a:ext uri="{FF2B5EF4-FFF2-40B4-BE49-F238E27FC236}">
                <a16:creationId xmlns:a16="http://schemas.microsoft.com/office/drawing/2014/main" id="{2C3638C5-183A-E844-8929-F6E6F474D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19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dark, white&#10;&#10;Description automatically generated">
            <a:extLst>
              <a:ext uri="{FF2B5EF4-FFF2-40B4-BE49-F238E27FC236}">
                <a16:creationId xmlns:a16="http://schemas.microsoft.com/office/drawing/2014/main" id="{6C0AC17D-39DD-8C4B-844B-A427E1B00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043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table, black, sitting&#10;&#10;Description automatically generated">
            <a:extLst>
              <a:ext uri="{FF2B5EF4-FFF2-40B4-BE49-F238E27FC236}">
                <a16:creationId xmlns:a16="http://schemas.microsoft.com/office/drawing/2014/main" id="{75B66DCE-4278-6E4D-94D1-4466B0548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563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57C025F5-5383-6244-9E49-1623F0AD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33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black, plate, sitting&#10;&#10;Description automatically generated">
            <a:extLst>
              <a:ext uri="{FF2B5EF4-FFF2-40B4-BE49-F238E27FC236}">
                <a16:creationId xmlns:a16="http://schemas.microsoft.com/office/drawing/2014/main" id="{24509DA1-8C08-724E-838D-1F4A8312C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046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late, table, sitting&#10;&#10;Description automatically generated">
            <a:extLst>
              <a:ext uri="{FF2B5EF4-FFF2-40B4-BE49-F238E27FC236}">
                <a16:creationId xmlns:a16="http://schemas.microsoft.com/office/drawing/2014/main" id="{3540180F-A665-1442-A8F5-F53115ED7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2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sitting, white&#10;&#10;Description automatically generated">
            <a:extLst>
              <a:ext uri="{FF2B5EF4-FFF2-40B4-BE49-F238E27FC236}">
                <a16:creationId xmlns:a16="http://schemas.microsoft.com/office/drawing/2014/main" id="{79936F37-9BD6-3248-B2C0-EAFE3334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5B8E19-0115-7247-AD83-24514D3D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GB" dirty="0"/>
              <a:t>Gracious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C6AFE1-44E4-EA48-8B86-0921D323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9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table, black, white&#10;&#10;Description automatically generated">
            <a:extLst>
              <a:ext uri="{FF2B5EF4-FFF2-40B4-BE49-F238E27FC236}">
                <a16:creationId xmlns:a16="http://schemas.microsoft.com/office/drawing/2014/main" id="{0703452D-332C-9841-BE32-ED23D5F9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294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45474586-3852-0D4A-B0A0-1ED6392EE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911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3FC4CE-B5E4-A64D-B184-E1F46C6DC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028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C453E-5CF0-784C-AA02-9B41A6736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5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9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075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building, large, sitting&#10;&#10;Description automatically generated">
            <a:extLst>
              <a:ext uri="{FF2B5EF4-FFF2-40B4-BE49-F238E27FC236}">
                <a16:creationId xmlns:a16="http://schemas.microsoft.com/office/drawing/2014/main" id="{C0F1AAB6-D62F-864E-AA68-8DEBD743D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5" b="-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29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3F366-D75C-E24C-8AF4-B6E6FB26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1" y="1715373"/>
            <a:ext cx="5498268" cy="34272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4988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BBE0-0838-5F43-B25F-E7CC202B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links these 4 things?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CF40A05-28A8-D641-8942-856531A9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3398044"/>
            <a:ext cx="6032500" cy="1206500"/>
          </a:xfrm>
        </p:spPr>
      </p:pic>
    </p:spTree>
    <p:extLst>
      <p:ext uri="{BB962C8B-B14F-4D97-AF65-F5344CB8AC3E}">
        <p14:creationId xmlns:p14="http://schemas.microsoft.com/office/powerpoint/2010/main" val="9165115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85D9-3414-C34B-A2AF-09690C2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links these four things?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65F8268-7307-FA41-9408-8A8B5FD59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3398044"/>
            <a:ext cx="6032500" cy="1206500"/>
          </a:xfrm>
        </p:spPr>
      </p:pic>
    </p:spTree>
    <p:extLst>
      <p:ext uri="{BB962C8B-B14F-4D97-AF65-F5344CB8AC3E}">
        <p14:creationId xmlns:p14="http://schemas.microsoft.com/office/powerpoint/2010/main" val="35935075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white&#10;&#10;Description automatically generated">
            <a:extLst>
              <a:ext uri="{FF2B5EF4-FFF2-40B4-BE49-F238E27FC236}">
                <a16:creationId xmlns:a16="http://schemas.microsoft.com/office/drawing/2014/main" id="{73334D29-393F-AD48-AD60-8F5CEB50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0B88AD-72C6-2F4A-B456-833876EA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</a:t>
            </a:r>
            <a:r>
              <a:rPr lang="en-GB" dirty="0"/>
              <a:t>A recent trend for many of 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8C7380-6D9A-C745-AD73-C165A0428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52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BBE0-0838-5F43-B25F-E7CC202B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links these 4 things?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CF40A05-28A8-D641-8942-856531A9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3398044"/>
            <a:ext cx="6032500" cy="12065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D2CEEC-FB49-9348-8500-94ABBC0AAE79}"/>
              </a:ext>
            </a:extLst>
          </p:cNvPr>
          <p:cNvSpPr txBox="1"/>
          <p:nvPr/>
        </p:nvSpPr>
        <p:spPr>
          <a:xfrm>
            <a:off x="3688506" y="5364907"/>
            <a:ext cx="48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They are all airports</a:t>
            </a:r>
          </a:p>
        </p:txBody>
      </p:sp>
    </p:spTree>
    <p:extLst>
      <p:ext uri="{BB962C8B-B14F-4D97-AF65-F5344CB8AC3E}">
        <p14:creationId xmlns:p14="http://schemas.microsoft.com/office/powerpoint/2010/main" val="30195856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85D9-3414-C34B-A2AF-09690C2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links these four things?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65F8268-7307-FA41-9408-8A8B5FD59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3398044"/>
            <a:ext cx="6032500" cy="1206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269F2-8DB8-664C-94A7-EA11B18266D0}"/>
              </a:ext>
            </a:extLst>
          </p:cNvPr>
          <p:cNvSpPr txBox="1"/>
          <p:nvPr/>
        </p:nvSpPr>
        <p:spPr>
          <a:xfrm>
            <a:off x="2549769" y="5422456"/>
            <a:ext cx="709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They can all be found on the moon</a:t>
            </a:r>
          </a:p>
        </p:txBody>
      </p:sp>
    </p:spTree>
    <p:extLst>
      <p:ext uri="{BB962C8B-B14F-4D97-AF65-F5344CB8AC3E}">
        <p14:creationId xmlns:p14="http://schemas.microsoft.com/office/powerpoint/2010/main" val="38932736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5C9986D-3A0B-5D4D-95A2-E4AE308A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68" y="0"/>
            <a:ext cx="695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699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, different, bunch, showing&#10;&#10;Description automatically generated">
            <a:extLst>
              <a:ext uri="{FF2B5EF4-FFF2-40B4-BE49-F238E27FC236}">
                <a16:creationId xmlns:a16="http://schemas.microsoft.com/office/drawing/2014/main" id="{F868DFA8-C149-384C-8919-692E02C1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596" y="643466"/>
            <a:ext cx="67528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188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699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DE4E644-0FFD-2248-A394-CD9FAD44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596" y="643466"/>
            <a:ext cx="67528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82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07655-431E-E847-A3D2-19E2414D9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6" r="996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colorful, orange&#10;&#10;Description automatically generated">
            <a:extLst>
              <a:ext uri="{FF2B5EF4-FFF2-40B4-BE49-F238E27FC236}">
                <a16:creationId xmlns:a16="http://schemas.microsoft.com/office/drawing/2014/main" id="{A0718CC9-2B00-5E47-86B4-89F368DD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693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range, colorful&#10;&#10;Description automatically generated">
            <a:extLst>
              <a:ext uri="{FF2B5EF4-FFF2-40B4-BE49-F238E27FC236}">
                <a16:creationId xmlns:a16="http://schemas.microsoft.com/office/drawing/2014/main" id="{D02B5F5A-62D8-B647-BD3D-C6B8C416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65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outdoor, honeycomb, orange&#10;&#10;Description automatically generated">
            <a:extLst>
              <a:ext uri="{FF2B5EF4-FFF2-40B4-BE49-F238E27FC236}">
                <a16:creationId xmlns:a16="http://schemas.microsoft.com/office/drawing/2014/main" id="{F7370900-8BFB-164E-B75D-214D1F14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0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4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outdoor, honeycomb, orange&#10;&#10;Description automatically generated">
            <a:extLst>
              <a:ext uri="{FF2B5EF4-FFF2-40B4-BE49-F238E27FC236}">
                <a16:creationId xmlns:a16="http://schemas.microsoft.com/office/drawing/2014/main" id="{B0EF6AEA-EFA6-8247-85B6-B17E1F5A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801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utdoor, object&#10;&#10;Description automatically generated">
            <a:extLst>
              <a:ext uri="{FF2B5EF4-FFF2-40B4-BE49-F238E27FC236}">
                <a16:creationId xmlns:a16="http://schemas.microsoft.com/office/drawing/2014/main" id="{D92D34CB-9826-5D46-9F5E-68807541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051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utdoor, object&#10;&#10;Description automatically generated">
            <a:extLst>
              <a:ext uri="{FF2B5EF4-FFF2-40B4-BE49-F238E27FC236}">
                <a16:creationId xmlns:a16="http://schemas.microsoft.com/office/drawing/2014/main" id="{87E0EE1C-50CC-B749-8EAE-1FB2904D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57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723DC6AC-6B5A-A04B-93F6-A41EAD01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54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F58995E1-1E80-3944-8693-9A88876D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330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D82F680E-3EE9-BD44-B0CB-3555D616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38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yellow, object, honeycomb, orange&#10;&#10;Description automatically generated">
            <a:extLst>
              <a:ext uri="{FF2B5EF4-FFF2-40B4-BE49-F238E27FC236}">
                <a16:creationId xmlns:a16="http://schemas.microsoft.com/office/drawing/2014/main" id="{37263661-95B1-8B4B-9DA6-FE562EF8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567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yellow, object, honeycomb, orange&#10;&#10;Description automatically generated">
            <a:extLst>
              <a:ext uri="{FF2B5EF4-FFF2-40B4-BE49-F238E27FC236}">
                <a16:creationId xmlns:a16="http://schemas.microsoft.com/office/drawing/2014/main" id="{D6C33D98-E0AC-2243-BFA7-C39252D3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739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545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range, colorful&#10;&#10;Description automatically generated">
            <a:extLst>
              <a:ext uri="{FF2B5EF4-FFF2-40B4-BE49-F238E27FC236}">
                <a16:creationId xmlns:a16="http://schemas.microsoft.com/office/drawing/2014/main" id="{D02B5F5A-62D8-B647-BD3D-C6B8C416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een, clock, keyboard&#10;&#10;Description automatically generated">
            <a:extLst>
              <a:ext uri="{FF2B5EF4-FFF2-40B4-BE49-F238E27FC236}">
                <a16:creationId xmlns:a16="http://schemas.microsoft.com/office/drawing/2014/main" id="{12F51951-4992-7749-A448-18BCE9435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66079C0-5C85-FA4B-8C61-2EFA3BA3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genius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8F969-1AC3-B54A-9D4B-86EADC18A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27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outdoor, honeycomb, orange&#10;&#10;Description automatically generated">
            <a:extLst>
              <a:ext uri="{FF2B5EF4-FFF2-40B4-BE49-F238E27FC236}">
                <a16:creationId xmlns:a16="http://schemas.microsoft.com/office/drawing/2014/main" id="{F7370900-8BFB-164E-B75D-214D1F14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35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outdoor, honeycomb, orange&#10;&#10;Description automatically generated">
            <a:extLst>
              <a:ext uri="{FF2B5EF4-FFF2-40B4-BE49-F238E27FC236}">
                <a16:creationId xmlns:a16="http://schemas.microsoft.com/office/drawing/2014/main" id="{B0EF6AEA-EFA6-8247-85B6-B17E1F5A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295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utdoor, object&#10;&#10;Description automatically generated">
            <a:extLst>
              <a:ext uri="{FF2B5EF4-FFF2-40B4-BE49-F238E27FC236}">
                <a16:creationId xmlns:a16="http://schemas.microsoft.com/office/drawing/2014/main" id="{D92D34CB-9826-5D46-9F5E-68807541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184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utdoor, object&#10;&#10;Description automatically generated">
            <a:extLst>
              <a:ext uri="{FF2B5EF4-FFF2-40B4-BE49-F238E27FC236}">
                <a16:creationId xmlns:a16="http://schemas.microsoft.com/office/drawing/2014/main" id="{87E0EE1C-50CC-B749-8EAE-1FB2904D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597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723DC6AC-6B5A-A04B-93F6-A41EAD01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509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F58995E1-1E80-3944-8693-9A88876D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956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honeycomb, object, outdoor&#10;&#10;Description automatically generated">
            <a:extLst>
              <a:ext uri="{FF2B5EF4-FFF2-40B4-BE49-F238E27FC236}">
                <a16:creationId xmlns:a16="http://schemas.microsoft.com/office/drawing/2014/main" id="{D82F680E-3EE9-BD44-B0CB-3555D616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06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object, honeycomb, orange&#10;&#10;Description automatically generated">
            <a:extLst>
              <a:ext uri="{FF2B5EF4-FFF2-40B4-BE49-F238E27FC236}">
                <a16:creationId xmlns:a16="http://schemas.microsoft.com/office/drawing/2014/main" id="{37263661-95B1-8B4B-9DA6-FE562EF8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18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yellow, object, honeycomb, orange&#10;&#10;Description automatically generated">
            <a:extLst>
              <a:ext uri="{FF2B5EF4-FFF2-40B4-BE49-F238E27FC236}">
                <a16:creationId xmlns:a16="http://schemas.microsoft.com/office/drawing/2014/main" id="{D6C33D98-E0AC-2243-BFA7-C39252D3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2" y="643467"/>
            <a:ext cx="8162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751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285B9-A236-2C46-B721-225619C0B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7" b="102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2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eyboard&#10;&#10;Description automatically generated">
            <a:extLst>
              <a:ext uri="{FF2B5EF4-FFF2-40B4-BE49-F238E27FC236}">
                <a16:creationId xmlns:a16="http://schemas.microsoft.com/office/drawing/2014/main" id="{CBD372E5-9140-B54B-ACE7-D76A2E05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2576E9-C96F-104D-AE06-D34C357B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genius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17874-DFA2-6F40-817E-37DD2171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clock, white&#10;&#10;Description automatically generated">
            <a:extLst>
              <a:ext uri="{FF2B5EF4-FFF2-40B4-BE49-F238E27FC236}">
                <a16:creationId xmlns:a16="http://schemas.microsoft.com/office/drawing/2014/main" id="{27163FA3-5EE3-D148-9472-DD417E68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A50173-16C2-2D41-8C3D-97F441E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Crazy kid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BA5FB1-C7F2-0344-947B-21546FC0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6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99767913-66B1-DA46-8AC4-AE3ECDBA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0A239D-3FC3-8B4D-B788-02FCD227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Crazy kid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203322-7047-044B-8983-BB32BF343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&#10;&#10;Description automatically generated">
            <a:extLst>
              <a:ext uri="{FF2B5EF4-FFF2-40B4-BE49-F238E27FC236}">
                <a16:creationId xmlns:a16="http://schemas.microsoft.com/office/drawing/2014/main" id="{35D5BD08-A735-334B-BFCF-48F7F0BE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D70B1FC-F76E-4B44-95B9-A7CC42F9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en-GB" dirty="0"/>
              <a:t> An epic movie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E1616A-6CC1-A749-A3F6-2D03C931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9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B398E47-E27B-2C48-8E40-B013DA7D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F71DAA-B5AC-A848-A93C-1455F949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en-GB" dirty="0"/>
              <a:t> An epic movie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27932E-E5F7-B742-8049-C4CAF91F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2922F1-46C5-A043-B8C1-F8C43B1F5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1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clock, white&#10;&#10;Description automatically generated">
            <a:extLst>
              <a:ext uri="{FF2B5EF4-FFF2-40B4-BE49-F238E27FC236}">
                <a16:creationId xmlns:a16="http://schemas.microsoft.com/office/drawing/2014/main" id="{A1D52240-A271-CE40-9146-7FD434AC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C72F5A-8711-6145-8CA5-97710DC9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GB" dirty="0"/>
              <a:t>Please try again...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170F1F-12E9-1B48-AF53-18EAAF3A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1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40A56B78-7D5D-E942-BEF7-8B35244BD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AA4792-1A83-7241-9DAB-E51DDE50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GB" dirty="0"/>
              <a:t>Please try again...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1D99A2-4B20-3040-9AB8-214F3E1D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white&#10;&#10;Description automatically generated">
            <a:extLst>
              <a:ext uri="{FF2B5EF4-FFF2-40B4-BE49-F238E27FC236}">
                <a16:creationId xmlns:a16="http://schemas.microsoft.com/office/drawing/2014/main" id="{597B4A14-1EBF-034B-BFBB-57156AF6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6D0D4B-4E8D-3844-A7E4-43281660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GB" dirty="0"/>
              <a:t>Not talking to you...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FB6EF5-61F8-4D4B-810D-69C9FBC37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52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0AD1E0A-E85E-214A-A610-6965C980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76775F-C199-6849-8D7C-A584459C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GB" dirty="0"/>
              <a:t>Not talking to you...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E2856-A108-8740-BC31-5380F366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03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22B7CA10-7CCA-8241-80BE-AFC702095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4FF86D-2B2C-F74F-8043-961D3B32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</a:t>
            </a:r>
            <a:r>
              <a:rPr lang="en-GB" dirty="0"/>
              <a:t> They share it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46B3D2-B766-B64E-BB3D-12574F77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FED08B06-7F99-2A4D-A549-BCCE8591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00C3B7-951F-E142-A9E5-1758EEA4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</a:t>
            </a:r>
            <a:r>
              <a:rPr lang="en-GB" dirty="0"/>
              <a:t> They share it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04A2B-DB4D-FD4A-98A5-922551C1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3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white, kitchen, clock&#10;&#10;Description automatically generated">
            <a:extLst>
              <a:ext uri="{FF2B5EF4-FFF2-40B4-BE49-F238E27FC236}">
                <a16:creationId xmlns:a16="http://schemas.microsoft.com/office/drawing/2014/main" id="{40AF1FFD-5662-A64D-BEC2-F656DD89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1A250A-D200-4441-80B4-D4A22CD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GB" dirty="0"/>
              <a:t>Split up and get it done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F84117-689E-F54E-9CDC-14A8A41FE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6895B830-4E51-F74C-9859-4904F930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1971FB-F587-AF4A-82E3-D35DC3CD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GB" dirty="0"/>
              <a:t>Split up and get it done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BA30E3-F19D-874C-8EF8-B9A155363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71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sitting, steel&#10;&#10;Description automatically generated">
            <a:extLst>
              <a:ext uri="{FF2B5EF4-FFF2-40B4-BE49-F238E27FC236}">
                <a16:creationId xmlns:a16="http://schemas.microsoft.com/office/drawing/2014/main" id="{EC93F25F-5E42-8B40-A41C-A2A4AE72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8586D7-E250-0D45-9008-ACCF0B2C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GB" dirty="0"/>
              <a:t>It has crocs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79E36-832A-6E44-B5A6-862F41F54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9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8FBE8A65-0A67-4347-81E4-98BA2CE8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38D19C5-F95C-1147-8C0A-1DF298A1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GB" dirty="0"/>
              <a:t>It has crocs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6881FB-A22E-B542-9DE9-88501CD3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0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keyboard&#10;&#10;Description automatically generated">
            <a:extLst>
              <a:ext uri="{FF2B5EF4-FFF2-40B4-BE49-F238E27FC236}">
                <a16:creationId xmlns:a16="http://schemas.microsoft.com/office/drawing/2014/main" id="{A41752B5-FD3C-5E46-85CA-0B23625E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B38224E-310E-2944-8FC1-1FD103DE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genius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DE8C88-8197-1146-A183-F5A06C68E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28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sitting, white&#10;&#10;Description automatically generated">
            <a:extLst>
              <a:ext uri="{FF2B5EF4-FFF2-40B4-BE49-F238E27FC236}">
                <a16:creationId xmlns:a16="http://schemas.microsoft.com/office/drawing/2014/main" id="{76BE5AA1-264A-624D-8576-CA446588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1E25F-2BEC-C149-8BBB-6708FAC9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GB" dirty="0"/>
              <a:t>Gracious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1D867-8B02-2D43-AFD2-A584EE986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8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white&#10;&#10;Description automatically generated">
            <a:extLst>
              <a:ext uri="{FF2B5EF4-FFF2-40B4-BE49-F238E27FC236}">
                <a16:creationId xmlns:a16="http://schemas.microsoft.com/office/drawing/2014/main" id="{828A72B9-2D1D-DE4F-A878-5D16C2AA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68E8ECE-8DD0-264A-939A-61161D25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GB" dirty="0"/>
              <a:t>Gracious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39BA3-1462-1641-845A-94F30E48C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7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white&#10;&#10;Description automatically generated">
            <a:extLst>
              <a:ext uri="{FF2B5EF4-FFF2-40B4-BE49-F238E27FC236}">
                <a16:creationId xmlns:a16="http://schemas.microsoft.com/office/drawing/2014/main" id="{1A731D75-A58F-4C4C-8EAC-D79D4886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5541336-810E-794F-8B35-68CFF496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</a:t>
            </a:r>
            <a:r>
              <a:rPr lang="en-GB" dirty="0"/>
              <a:t>A recent trend for many of 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5D2F8-2104-8A41-9E92-DEB079192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11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0BEB209B-C26D-8D47-8521-C635B8EC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1F6A8A-0559-FD42-8520-BE96D830B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</a:t>
            </a:r>
            <a:r>
              <a:rPr lang="en-GB" dirty="0"/>
              <a:t>A recent trend for many of us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BC587D-75DE-DE41-9A36-89EA84E2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02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C4D256-1594-3A46-BD9C-3BEC935E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1" y="0"/>
            <a:ext cx="12501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54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B1024B-C2FF-CE48-ABD3-7A8C95B2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97200"/>
            <a:ext cx="5308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0B5343-5DF5-224A-B820-7DAA5EF4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 </a:t>
            </a:r>
            <a:r>
              <a:rPr lang="en-GB" sz="4000" dirty="0"/>
              <a:t>Peter waved goodbye to his dad, and then...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EE481A-882F-654F-86FC-17BD3BB33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69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A3A13B-A95D-D743-A6D1-C48CA36A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8A881B3-E43B-6740-B750-1F991A8F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You'll see a lot of these at Comic Con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455416-ADC4-D743-975D-141796C2A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73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B18C2BF-1921-EB4C-A00F-F557465A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82BBD0-CAF8-814F-AD06-8846AD1F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GB" dirty="0" err="1"/>
              <a:t>Nyccegirls</a:t>
            </a:r>
            <a:r>
              <a:rPr lang="en-GB" dirty="0"/>
              <a:t> take care of the planet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EF3FD-4FDF-7141-A125-27F288F1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59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648CDB-A597-6E44-887F-55EEFCFB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5FD97B-91C5-1E46-AD78-070C8DD3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en-GB" dirty="0"/>
              <a:t> On their way to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BEB4D-4919-D040-B893-E7C9DBB28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clock, white&#10;&#10;Description automatically generated">
            <a:extLst>
              <a:ext uri="{FF2B5EF4-FFF2-40B4-BE49-F238E27FC236}">
                <a16:creationId xmlns:a16="http://schemas.microsoft.com/office/drawing/2014/main" id="{CC62DAB5-4562-C042-98EB-BBB4448E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FAEB09-F176-ED4E-98E7-F0D89A45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Crazy kid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BC54A0-75A1-E34F-8CA5-19C0AF1B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12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EB9F1E-100C-054A-B428-EA978238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97200"/>
            <a:ext cx="5308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4DD20F-7C0F-CD4C-B055-ED161B49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1. </a:t>
            </a:r>
            <a:r>
              <a:rPr lang="en-GB" sz="4000" dirty="0"/>
              <a:t>Peter waved goodbye to his dad, and then...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23D56-1CFB-904B-86DA-A10B35733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43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7790D-852B-B141-81F3-F933EC1B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97200"/>
            <a:ext cx="5308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BAEE67-C26C-234D-8612-AF8BE28B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 </a:t>
            </a:r>
            <a:r>
              <a:rPr lang="en-GB" sz="4000" dirty="0"/>
              <a:t>Peter waved goodbye to his dad, and then...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E554B-5FD3-E148-853B-381B6ABF9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29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1BDB56-12E9-A14F-9003-A39D18CD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54901D-2BBD-6D4A-BEBA-613FAA76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You'll see a lot of these at Comic Con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DC3FEA-4C47-7441-AC5C-3DD974D42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38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402E25-A2F8-C547-96A6-46466D91B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4F84E-A019-C246-9AFC-5253E29D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dirty="0"/>
              <a:t>You'll see a lot of these at Comic Con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7EA9A8-AD9E-204A-9186-6157A545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7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A04696D-DC0A-F34B-82EF-FBB6800D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0C6CC05-7A54-9747-B351-7CE3F336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GB" dirty="0" err="1"/>
              <a:t>Nyccegirls</a:t>
            </a:r>
            <a:r>
              <a:rPr lang="en-GB" dirty="0"/>
              <a:t> take care of the planet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922DAC-053F-F542-9282-D8551799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85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F2F38AF-5D00-8543-99C5-96014E9F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8EE45D-7CBC-2B4C-823D-1141F7FE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GB" dirty="0" err="1"/>
              <a:t>Nyccegirls</a:t>
            </a:r>
            <a:r>
              <a:rPr lang="en-GB" dirty="0"/>
              <a:t> take care of the planet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1CEFB9-3F4F-8E46-9503-10AED671C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52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A40FB4-7BEE-1344-8910-E7AD76AA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55DEF1-71CD-BB46-AFFA-C55D8824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en-GB" dirty="0"/>
              <a:t> On their way to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2969A-6227-DD43-8265-7C3D0FE62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87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02A27F-1177-C244-B3A9-99356C19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97200"/>
            <a:ext cx="5943600" cy="863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FE12CC0-4F27-C749-BC80-D67B164B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en-GB" dirty="0"/>
              <a:t> On their way to work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02338C-91B0-6B4B-97AE-813CF144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49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F24D8-B2B9-C54F-B120-FE326C225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9" r="1" b="2310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02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2B1D4-135A-E843-B243-9038C977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3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&#10;&#10;Description automatically generated">
            <a:extLst>
              <a:ext uri="{FF2B5EF4-FFF2-40B4-BE49-F238E27FC236}">
                <a16:creationId xmlns:a16="http://schemas.microsoft.com/office/drawing/2014/main" id="{7F3F8014-78D1-7143-BD0A-DE6266B0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B9AB49-2A58-334E-8D20-673F4198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en-GB" dirty="0"/>
              <a:t> An epic movie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1CB45-B28E-F04C-ACE1-FD616609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15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D14A3E-008F-C042-99B2-C9EFC99F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98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2ADDD3-7433-F942-8D81-97D97923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50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07D2E-791E-684F-91DC-FCA28F2C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51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83EEAC-6D57-A341-AEA9-535CBBEC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27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8B2C1E-85D5-A145-BB36-63FCAE83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44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40FD6-0EE1-3F4D-AF7B-2BCBBB6B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8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0E44A8-5440-D64B-B5A8-623B30A2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5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6DA7F-84A6-C146-AEB1-63C20A136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60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5FBB90-0DBD-2346-93C6-BD6AD103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03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4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green, clock, white&#10;&#10;Description automatically generated">
            <a:extLst>
              <a:ext uri="{FF2B5EF4-FFF2-40B4-BE49-F238E27FC236}">
                <a16:creationId xmlns:a16="http://schemas.microsoft.com/office/drawing/2014/main" id="{7D1A92D5-7235-3142-9323-58F93E5F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08E138-4C33-CC4E-BD3C-2C2A0574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GB" dirty="0"/>
              <a:t>Please try again...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E1134-D53F-0747-81F9-F6916C2E1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3156D-C929-664A-AF50-6E8C7705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20" y="0"/>
            <a:ext cx="965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23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53D5DE-8799-E842-BCD4-10E7D8CD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84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71D3D-65DD-A344-88DD-D83A0525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91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626583-2BEC-5D45-960C-A7C9CD25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44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BC9DF-1188-1740-8BBE-7AF45EE1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9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5DB30-3B5D-C947-BF79-7A91281A7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21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food&#10;&#10;Description automatically generated">
            <a:extLst>
              <a:ext uri="{FF2B5EF4-FFF2-40B4-BE49-F238E27FC236}">
                <a16:creationId xmlns:a16="http://schemas.microsoft.com/office/drawing/2014/main" id="{9943F266-9ACA-AA49-928D-51B8A8A59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68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90D20C-29C5-E14C-87EF-115AAA2A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85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D55516-4171-9849-BE12-5E8808E7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1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A9DDC7-B889-3648-877D-9FA06D0B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3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clock, white&#10;&#10;Description automatically generated">
            <a:extLst>
              <a:ext uri="{FF2B5EF4-FFF2-40B4-BE49-F238E27FC236}">
                <a16:creationId xmlns:a16="http://schemas.microsoft.com/office/drawing/2014/main" id="{DF1F246A-4629-A54A-B7EF-C9FEC6AF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33A508-7649-1946-BB4C-E2BB93B9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GB" dirty="0"/>
              <a:t>Not talking to you...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763A1-44EB-014A-AC81-0C3C1D17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7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DF1CC-FC2C-D342-97E2-34837AD6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2729"/>
            <a:ext cx="12192000" cy="800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6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CatchPhrase Quiz Round">
            <a:hlinkClick r:id="" action="ppaction://media"/>
            <a:extLst>
              <a:ext uri="{FF2B5EF4-FFF2-40B4-BE49-F238E27FC236}">
                <a16:creationId xmlns:a16="http://schemas.microsoft.com/office/drawing/2014/main" id="{C3C000B7-B8CC-D043-885A-F323471BBF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19952" y="798723"/>
            <a:ext cx="9283547" cy="52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3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2770B-A602-5D42-A41E-5C2ED7C9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12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player, computer, monitor&#10;&#10;Description automatically generated">
            <a:extLst>
              <a:ext uri="{FF2B5EF4-FFF2-40B4-BE49-F238E27FC236}">
                <a16:creationId xmlns:a16="http://schemas.microsoft.com/office/drawing/2014/main" id="{48BE627A-63A7-ED44-895B-D2BE25FC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6400"/>
            <a:ext cx="7404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7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purple, sign, monitor&#10;&#10;Description automatically generated">
            <a:extLst>
              <a:ext uri="{FF2B5EF4-FFF2-40B4-BE49-F238E27FC236}">
                <a16:creationId xmlns:a16="http://schemas.microsoft.com/office/drawing/2014/main" id="{ABA069E3-1053-D146-9435-A78FB457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6400"/>
            <a:ext cx="7404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12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7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player, computer, monitor&#10;&#10;Description automatically generated">
            <a:extLst>
              <a:ext uri="{FF2B5EF4-FFF2-40B4-BE49-F238E27FC236}">
                <a16:creationId xmlns:a16="http://schemas.microsoft.com/office/drawing/2014/main" id="{A3A638C5-5D97-1C42-8FD7-BABEC0C1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6400"/>
            <a:ext cx="7404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707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D19B441-CDFC-2347-AC0F-0E90D57F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31" y="167172"/>
            <a:ext cx="8191138" cy="65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95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lding, purple, sign, monitor&#10;&#10;Description automatically generated">
            <a:extLst>
              <a:ext uri="{FF2B5EF4-FFF2-40B4-BE49-F238E27FC236}">
                <a16:creationId xmlns:a16="http://schemas.microsoft.com/office/drawing/2014/main" id="{94459E47-DCE6-5347-B372-68C56C31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06400"/>
            <a:ext cx="7404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540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video game&#10;&#10;Description automatically generated">
            <a:extLst>
              <a:ext uri="{FF2B5EF4-FFF2-40B4-BE49-F238E27FC236}">
                <a16:creationId xmlns:a16="http://schemas.microsoft.com/office/drawing/2014/main" id="{8F7E51FA-0499-6643-853A-8164F4D5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82" y="78331"/>
            <a:ext cx="8414235" cy="67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D64E11CB-7B4F-AC48-8E77-8CB3156E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40D98D-C9E7-0D4D-BB52-F52A84C3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</a:t>
            </a:r>
            <a:r>
              <a:rPr lang="en-GB" dirty="0"/>
              <a:t> They share it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EE27C-C9D8-A242-9372-8DD89B95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42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FAC5F-7B0E-1348-86D6-385FAE5A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205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D88F54DA-D005-FA45-8FF5-8AFC465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394"/>
            <a:ext cx="12210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12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F6E3217-3D5D-6545-8AA9-84E57FF50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16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Description automatically generated">
            <a:extLst>
              <a:ext uri="{FF2B5EF4-FFF2-40B4-BE49-F238E27FC236}">
                <a16:creationId xmlns:a16="http://schemas.microsoft.com/office/drawing/2014/main" id="{6874CDC9-9E81-8D49-9162-DB16CB436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964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car, bus, sitting&#10;&#10;Description automatically generated">
            <a:extLst>
              <a:ext uri="{FF2B5EF4-FFF2-40B4-BE49-F238E27FC236}">
                <a16:creationId xmlns:a16="http://schemas.microsoft.com/office/drawing/2014/main" id="{76654594-FB64-5148-A5CD-81D430FFB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6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A552-02D0-F84F-B9B2-12B9491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10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8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D88F54DA-D005-FA45-8FF5-8AFC465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394"/>
            <a:ext cx="12210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272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F6E3217-3D5D-6545-8AA9-84E57FF50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264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Description automatically generated">
            <a:extLst>
              <a:ext uri="{FF2B5EF4-FFF2-40B4-BE49-F238E27FC236}">
                <a16:creationId xmlns:a16="http://schemas.microsoft.com/office/drawing/2014/main" id="{6874CDC9-9E81-8D49-9162-DB16CB436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97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car, bus, sitting&#10;&#10;Description automatically generated">
            <a:extLst>
              <a:ext uri="{FF2B5EF4-FFF2-40B4-BE49-F238E27FC236}">
                <a16:creationId xmlns:a16="http://schemas.microsoft.com/office/drawing/2014/main" id="{76654594-FB64-5148-A5CD-81D430FFB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2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white, kitchen, clock&#10;&#10;Description automatically generated">
            <a:extLst>
              <a:ext uri="{FF2B5EF4-FFF2-40B4-BE49-F238E27FC236}">
                <a16:creationId xmlns:a16="http://schemas.microsoft.com/office/drawing/2014/main" id="{307460A6-CD14-7543-A25F-7203C740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35100"/>
            <a:ext cx="10363200" cy="398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7E58C0-F702-CB4D-A1AD-713A86C7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GB" dirty="0"/>
              <a:t>Split up and get it done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DF52A0-915B-774B-974E-F2374258A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957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9EFD5-23C5-AA4C-B688-C23A37A7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CA9FF2-C487-6D41-9562-047A0A77CAC8}"/>
              </a:ext>
            </a:extLst>
          </p:cNvPr>
          <p:cNvSpPr txBox="1"/>
          <p:nvPr/>
        </p:nvSpPr>
        <p:spPr>
          <a:xfrm>
            <a:off x="4211249" y="153467"/>
            <a:ext cx="3769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MASTERMIND</a:t>
            </a:r>
          </a:p>
        </p:txBody>
      </p:sp>
    </p:spTree>
    <p:extLst>
      <p:ext uri="{BB962C8B-B14F-4D97-AF65-F5344CB8AC3E}">
        <p14:creationId xmlns:p14="http://schemas.microsoft.com/office/powerpoint/2010/main" val="2434461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dark&#10;&#10;Description automatically generated">
            <a:extLst>
              <a:ext uri="{FF2B5EF4-FFF2-40B4-BE49-F238E27FC236}">
                <a16:creationId xmlns:a16="http://schemas.microsoft.com/office/drawing/2014/main" id="{60F46D78-0787-2049-95D9-5539ED3F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97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black, dark&#10;&#10;Description automatically generated">
            <a:extLst>
              <a:ext uri="{FF2B5EF4-FFF2-40B4-BE49-F238E27FC236}">
                <a16:creationId xmlns:a16="http://schemas.microsoft.com/office/drawing/2014/main" id="{7C414FEF-1145-C947-994B-7A04A7A60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1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plate, table, white&#10;&#10;Description automatically generated">
            <a:extLst>
              <a:ext uri="{FF2B5EF4-FFF2-40B4-BE49-F238E27FC236}">
                <a16:creationId xmlns:a16="http://schemas.microsoft.com/office/drawing/2014/main" id="{2C3638C5-183A-E844-8929-F6E6F474D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130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dark, white&#10;&#10;Description automatically generated">
            <a:extLst>
              <a:ext uri="{FF2B5EF4-FFF2-40B4-BE49-F238E27FC236}">
                <a16:creationId xmlns:a16="http://schemas.microsoft.com/office/drawing/2014/main" id="{6C0AC17D-39DD-8C4B-844B-A427E1B00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89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table, black, sitting&#10;&#10;Description automatically generated">
            <a:extLst>
              <a:ext uri="{FF2B5EF4-FFF2-40B4-BE49-F238E27FC236}">
                <a16:creationId xmlns:a16="http://schemas.microsoft.com/office/drawing/2014/main" id="{75B66DCE-4278-6E4D-94D1-4466B0548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23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57C025F5-5383-6244-9E49-1623F0AD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61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black, plate, sitting&#10;&#10;Description automatically generated">
            <a:extLst>
              <a:ext uri="{FF2B5EF4-FFF2-40B4-BE49-F238E27FC236}">
                <a16:creationId xmlns:a16="http://schemas.microsoft.com/office/drawing/2014/main" id="{24509DA1-8C08-724E-838D-1F4A8312C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493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late, table, sitting&#10;&#10;Description automatically generated">
            <a:extLst>
              <a:ext uri="{FF2B5EF4-FFF2-40B4-BE49-F238E27FC236}">
                <a16:creationId xmlns:a16="http://schemas.microsoft.com/office/drawing/2014/main" id="{3540180F-A665-1442-A8F5-F53115ED7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41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table, black, white&#10;&#10;Description automatically generated">
            <a:extLst>
              <a:ext uri="{FF2B5EF4-FFF2-40B4-BE49-F238E27FC236}">
                <a16:creationId xmlns:a16="http://schemas.microsoft.com/office/drawing/2014/main" id="{0703452D-332C-9841-BE32-ED23D5F9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42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Macintosh PowerPoint</Application>
  <PresentationFormat>Widescreen</PresentationFormat>
  <Paragraphs>50</Paragraphs>
  <Slides>149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3" baseType="lpstr">
      <vt:lpstr>Arial</vt:lpstr>
      <vt:lpstr>Calibri</vt:lpstr>
      <vt:lpstr>Calibri Light</vt:lpstr>
      <vt:lpstr>Office Theme</vt:lpstr>
      <vt:lpstr>Gameshows Quiz</vt:lpstr>
      <vt:lpstr>PowerPoint Presentation</vt:lpstr>
      <vt:lpstr>1. A genius</vt:lpstr>
      <vt:lpstr>2. Crazy kid</vt:lpstr>
      <vt:lpstr>3. An epic movie</vt:lpstr>
      <vt:lpstr>4. Please try again...</vt:lpstr>
      <vt:lpstr>5. Not talking to you...</vt:lpstr>
      <vt:lpstr>6. They share it</vt:lpstr>
      <vt:lpstr>7. Split up and get it done</vt:lpstr>
      <vt:lpstr>8. It has crocs</vt:lpstr>
      <vt:lpstr>9. Gracious</vt:lpstr>
      <vt:lpstr>10. A recent trend for many of us</vt:lpstr>
      <vt:lpstr>PowerPoint Presentation</vt:lpstr>
      <vt:lpstr>1. A genius</vt:lpstr>
      <vt:lpstr>1. A genius</vt:lpstr>
      <vt:lpstr>2. Crazy kid</vt:lpstr>
      <vt:lpstr>2. Crazy kid</vt:lpstr>
      <vt:lpstr>3. An epic movie</vt:lpstr>
      <vt:lpstr>3. An epic movie</vt:lpstr>
      <vt:lpstr>4. Please try again...</vt:lpstr>
      <vt:lpstr>4. Please try again...</vt:lpstr>
      <vt:lpstr>5. Not talking to you...</vt:lpstr>
      <vt:lpstr>5. Not talking to you...</vt:lpstr>
      <vt:lpstr>6. They share it</vt:lpstr>
      <vt:lpstr>6. They share it</vt:lpstr>
      <vt:lpstr>7. Split up and get it done</vt:lpstr>
      <vt:lpstr>7. Split up and get it done</vt:lpstr>
      <vt:lpstr>8. It has crocs</vt:lpstr>
      <vt:lpstr>8. It has crocs</vt:lpstr>
      <vt:lpstr>9. Gracious</vt:lpstr>
      <vt:lpstr>9. Gracious</vt:lpstr>
      <vt:lpstr>10. A recent trend for many of us</vt:lpstr>
      <vt:lpstr>10. A recent trend for many of us</vt:lpstr>
      <vt:lpstr>PowerPoint Presentation</vt:lpstr>
      <vt:lpstr>1. Peter waved goodbye to his dad, and then...</vt:lpstr>
      <vt:lpstr>2. You'll see a lot of these at Comic Con</vt:lpstr>
      <vt:lpstr>3. Nyccegirls take care of the planet</vt:lpstr>
      <vt:lpstr>4. On their way to work</vt:lpstr>
      <vt:lpstr>PowerPoint Presentation</vt:lpstr>
      <vt:lpstr>1. Peter waved goodbye to his dad, and then...</vt:lpstr>
      <vt:lpstr>1. Peter waved goodbye to his dad, and then...</vt:lpstr>
      <vt:lpstr>2. You'll see a lot of these at Comic Con</vt:lpstr>
      <vt:lpstr>2. You'll see a lot of these at Comic Con</vt:lpstr>
      <vt:lpstr>3. Nyccegirls take care of the planet</vt:lpstr>
      <vt:lpstr>3. Nyccegirls take care of the planet</vt:lpstr>
      <vt:lpstr>4. On their way to work</vt:lpstr>
      <vt:lpstr>4. On their way to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links these 4 things?</vt:lpstr>
      <vt:lpstr>What links these four things?</vt:lpstr>
      <vt:lpstr>PowerPoint Presentation</vt:lpstr>
      <vt:lpstr>What links these 4 things?</vt:lpstr>
      <vt:lpstr>What links these four things?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Gameshows Quiz</dc:title>
  <dc:creator>Aden Earnshaw</dc:creator>
  <cp:lastModifiedBy>Aden Earnshaw</cp:lastModifiedBy>
  <cp:revision>2</cp:revision>
  <dcterms:created xsi:type="dcterms:W3CDTF">2020-08-09T11:49:45Z</dcterms:created>
  <dcterms:modified xsi:type="dcterms:W3CDTF">2020-08-09T13:06:02Z</dcterms:modified>
</cp:coreProperties>
</file>